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81923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Góðan dag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í þessari kynningu ætla ég að fara yfir nokkur atriði sem gott er að hafa í huga þegar vefsíða er búin til.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78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Í byrjun ætla ég að sýna ykkur tvær vefsíður </a:t>
            </a:r>
          </a:p>
          <a:p>
            <a:pPr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Sú fyrri er breiðablik.is og er hún frekar hefðbundin og tiltölulega auðvelt að átta sig á því hvernig hún er uppsett.</a:t>
            </a:r>
          </a:p>
          <a:p>
            <a:pPr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Síðan hjá dr. Gunna er gott dæmi um vefsíðu sem er mjög óhefðbundin - hún er í sjálfu sér ekki mjög óskýr  - þ.e. það er tiltölulega auðvelt að átta sig á því hvað er á hverri síðu en hún hefur ekkert heildarútlit.</a:t>
            </a:r>
          </a:p>
          <a:p>
            <a:pPr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Þegar gera á vefsíðu er mikilvægt að hún sé skýr og læsileg. Huga þarf vel að markhópnum sem vefsíðan á að höfða til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reyna að velja útlitið á síðuna með það í huga.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Hafið útlitið einfalt og læsilegt </a:t>
            </a:r>
          </a:p>
          <a:p>
            <a:pPr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73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Textann þarf að vanda og er mikilvægt að hafa stafsetningu og málfar í lagi.</a:t>
            </a:r>
          </a:p>
          <a:p>
            <a:pPr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Aldrei á að setja punkta á eftir fyrirsögnum 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Farið inn á mbl.is og skoðið meginmál og fyrirsagnir - þar sjáið þið að það eru aldrei punktar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á eftir fyrirsögnum og þær eru gjarnan í öðru letri en meginmálið.</a:t>
            </a:r>
          </a:p>
          <a:p>
            <a:pPr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0689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Margar leturtegundir á sömu síðu eru ekki æskilegar og getur skapað mikla óreiðu á vefsíðunni.</a:t>
            </a:r>
          </a:p>
          <a:p>
            <a:pPr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Gott er að miða við að hafa einungis tvær leturtegundir á vefsíðunni og í einhverjum tilfellum er í </a:t>
            </a:r>
          </a:p>
          <a:p>
            <a:pPr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lagi að hafa þrjár leturtegundir á síðu en helst ekki fleiri en það.</a:t>
            </a:r>
          </a:p>
        </p:txBody>
      </p:sp>
    </p:spTree>
    <p:extLst>
      <p:ext uri="{BB962C8B-B14F-4D97-AF65-F5344CB8AC3E}">
        <p14:creationId xmlns:p14="http://schemas.microsoft.com/office/powerpoint/2010/main" val="463857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Litasamsetning er einnig mikilvæg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Þetta eru dæmi um liti sem passa illa saman, að setja rauðan texta á blánn grunn er eitthvað sem er mjög erfitt fyrir augað að lesa. Eins er með rauðan grunn og gulan meginmálstexta.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Almenna reglan er sú að ef notaður er dökkur texti þarf að vera ljós grunnur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ef notaður er ljós texti þarf að vera dökkur grunnur undir.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2574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Hér erum við komin með sömu liti en nú eru þeir í fyrirsögnum en ekki meginmáli,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Eins og þið sjáið þá lítur þetta töluvert betur út heldur en þegar þessir litir voru notaðir í meginmáli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þó að rauði og guli liturinn passi mun betur saman en rauði og blái.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Þegar grunnur er settur undir texta er mjög mikilvægt að hafa letur og grunn í litum sem passa vel saman svo auðvelt sé að lesa textann.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Meginreglan er sú að ef notað er dökkt letur þá þarf að vera hvítur eða ljós grunnur undir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 þegar hvítt eða ljóst letur er notað þarf að hafa dökkan grunn undir. Alltaf þarf að hugsa um að hafa textann sem læsilegastann.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Aðalatriðin sem hafa þarf í huga við vefsmíðar er útlit og læsileiki vefsíðunnar.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Þó að auðvitað sé það einstaklingsbundið hvað fólki finnst þægilegar og góðar vefsíður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þá má segja að læsilegur texti og einfalt skipulag sé grunnurinn að góðri vefsíðu.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3061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þá er þessari kynningu lokið . </a:t>
            </a:r>
          </a:p>
          <a:p>
            <a:pPr rtl="0">
              <a:spcBef>
                <a:spcPts val="0"/>
              </a:spcBef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Takk fyrir og gangi ykkur vel með vefsíðuna ykkar.</a:t>
            </a:r>
          </a:p>
        </p:txBody>
      </p:sp>
    </p:spTree>
    <p:extLst>
      <p:ext uri="{BB962C8B-B14F-4D97-AF65-F5344CB8AC3E}">
        <p14:creationId xmlns:p14="http://schemas.microsoft.com/office/powerpoint/2010/main" val="265618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031475" y="4808525"/>
            <a:ext cx="4808400" cy="28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000"/>
              <a:t>Valdís Arnarsdóttir - 2015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eidablik.i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is.is/drgunn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l.is/fretti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Vefsíðugerð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Stutt kynning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Útlit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78093" y="1193025"/>
            <a:ext cx="8327031" cy="38381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u="sng" dirty="0" smtClean="0">
                <a:solidFill>
                  <a:schemeClr val="hlink"/>
                </a:solidFill>
                <a:hlinkClick r:id="rId3"/>
              </a:rPr>
              <a:t>http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://www.breidablik.is/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u="sng" dirty="0" smtClean="0">
                <a:solidFill>
                  <a:schemeClr val="hlink"/>
                </a:solidFill>
                <a:hlinkClick r:id="rId4"/>
              </a:rPr>
              <a:t>http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://this.is/drgunni/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dirty="0">
                <a:solidFill>
                  <a:schemeClr val="lt1"/>
                </a:solidFill>
              </a:rPr>
              <a:t>mm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chemeClr val="lt1"/>
                </a:solidFill>
              </a:rPr>
              <a:t>    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Texti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88250"/>
            <a:ext cx="8229600" cy="272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Meginmál og fyrirsagnir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Punktar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Leturtegundir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http://www.mbl.is/frettir/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Leturtegundir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541925"/>
            <a:ext cx="8229600" cy="338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Þjóðgarðurinn minn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Þjóðgarðurinn minn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Þjóðgarðurinn minn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Þjóðgarðurinn minn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Þjóðgarðurinn minn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b="1"/>
              <a:t>Þjóðgarðurinn minn</a:t>
            </a:r>
          </a:p>
          <a:p>
            <a:pPr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Útlit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34683"/>
          <a:stretch/>
        </p:blipFill>
        <p:spPr>
          <a:xfrm>
            <a:off x="457200" y="1243250"/>
            <a:ext cx="7881151" cy="363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Útlit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0975" y="1323950"/>
            <a:ext cx="5143500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4800"/>
              <a:t>Takk fyrir 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og gangi ykkur vel með vefsíðuna ykkar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On-screen Show (16:9)</PresentationFormat>
  <Paragraphs>75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Corsiva</vt:lpstr>
      <vt:lpstr>Georgia</vt:lpstr>
      <vt:lpstr>Impact</vt:lpstr>
      <vt:lpstr>Times New Roman</vt:lpstr>
      <vt:lpstr>paper-plane</vt:lpstr>
      <vt:lpstr>Vefsíðugerð</vt:lpstr>
      <vt:lpstr>Útlit</vt:lpstr>
      <vt:lpstr>Texti</vt:lpstr>
      <vt:lpstr>Leturtegundir</vt:lpstr>
      <vt:lpstr>Útlit</vt:lpstr>
      <vt:lpstr>Útlit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Vefsíðugerð</dc:title>
  <dc:creator>Valdís Arnarsdóttir</dc:creator>
  <cp:lastModifiedBy>Valdís Arnarsdóttir</cp:lastModifiedBy>
  <cp:revision>2</cp:revision>
  <dcterms:modified xsi:type="dcterms:W3CDTF">2015-03-16T16:40:12Z</dcterms:modified>
</cp:coreProperties>
</file>